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563"/>
    <a:srgbClr val="EA5557"/>
    <a:srgbClr val="EE7FD8"/>
    <a:srgbClr val="DA54A0"/>
    <a:srgbClr val="FFF97F"/>
    <a:srgbClr val="94E65B"/>
    <a:srgbClr val="95C7FF"/>
    <a:srgbClr val="7FAAFF"/>
    <a:srgbClr val="87C2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1D6EF3C-15FF-5C43-A011-FBEB236986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617EFFB-5E86-D44F-A2DA-F6A640C2E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5A39A9C-011C-B34A-8767-189477ABD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8C5544E-175F-8B44-982E-9FB4CDAC0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C9A5555-E4D9-E24F-A095-4F4B7FF82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301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74CBB6-C8B2-9F4D-B660-D7989ABF6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BB6445F-975F-2E45-AB1A-F34E115ECC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6107452-4CC4-5D43-868C-555C7DE6D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AAB8D96-0F7D-E941-A7E4-68BF79697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CF337BA-1460-1248-AE72-02BEDED73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8813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5312CEC9-5047-5541-B622-7C9774C76C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AF00C6A-9112-3946-9BF0-B01D78B153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5D8E3F2-24FF-784F-BB79-3BA8854D3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D4643C2-16F6-CE4E-BB52-DA7CAEE27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09F09C-6595-4245-B76E-AC312D1C1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6292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A5ADA0-9FBA-C24D-B067-E70E41897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F114BB0-6997-D345-8398-010C4ADB9D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C267F5D-86EE-AC4F-B165-9D760A594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B7AF55D-206D-EB4F-9830-6F24BB8C0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20B5DB4-A745-AF4B-9892-DA43F9A6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7941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855B03-7620-1548-8F79-D1E3E1BDA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56848AB-2E8C-4840-AB03-4DCBFFA8C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6BF80D0-B539-894F-8D68-0E0E10F97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714E0F6-83A2-9F4D-A18F-BE201D1BF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B54F785-E658-C44C-A53D-43A99D31F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0141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86FECA-C431-8644-BC0E-C0E75C1AA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7767A82-7A31-EE40-B40E-BAD76B6512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B4DB688-7229-254C-AA0A-59A15E58E7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E069D70-6A97-B64D-9244-9C864A4FE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0D6689C-DD5E-1C49-BFF7-04A0AF22C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991F458-AB0C-654D-83AC-9248DDB02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8309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5B3419-4725-A748-9E87-9315DAD07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EE45CCE-E070-BA48-A27A-725A173DE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078AB86-577D-AD47-B9A2-388D7B7A43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20A83A8-4BFD-834F-909F-961244E1B1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6182A9A-9751-C44A-AE9F-BEA301065B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6A49904-8F4E-A647-9DAF-7FDF6496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22C9569-CCA1-0948-A406-22E37FEEB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88A6B6E-1741-3747-9CEE-E3E6E6B73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0795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4220968-9676-644D-862F-F51FFEB30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94F1432-8320-1142-A100-97C01C0A5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589C063-1401-A04B-8D45-3312E856D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AF398BB-FEAB-0640-B01A-81639425C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3236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75561E6-CF1D-4440-BFE9-6466E4CA1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3E46579-1BCD-0C4B-9C5F-F7A41D08D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BD4E81F-0BB3-C940-AC2E-A551E1E98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7847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26CE2C5-B105-8444-965D-8B59AFEDF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DA7C82-B0A8-3440-8F33-658D06EB6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500D036-522D-C140-9122-1D6C8E6B16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2E052DE-9350-8440-BBD0-617FB0491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F1C9212-7F53-914E-B11F-F8063FAAD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645D6B4-8CA1-8044-8844-D9EC78AAE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9353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BF2D32-BB0B-3048-852C-618F37367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6FDA514-4DAF-134C-BB41-D4BBB668FE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D277CCB-C042-C744-98C7-B623BCECBF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064918F-A991-D44E-9258-04F9E08A5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E32C1FD-259F-7644-AA0E-1FBBC67AC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CB9A847-4728-A241-83FD-D31B5C5D1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6489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96C8BDC1-3A98-ED44-8746-7D3C35891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BDD228D-4734-1048-A7E4-D2EDF4C884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F33CEF8-D664-F740-85A1-46255703EE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93A9A-C699-3247-9384-828B37805602}" type="datetimeFigureOut">
              <a:rPr kumimoji="1" lang="ja-JP" altLang="en-US" smtClean="0"/>
              <a:t>2020/1/24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F6A69A2-D34B-FC4E-9596-145797338C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EF05F9-3E75-6A45-8567-B27332495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7092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 descr="スクリーンショットの画面&#10;&#10;自動的に生成された説明">
            <a:extLst>
              <a:ext uri="{FF2B5EF4-FFF2-40B4-BE49-F238E27FC236}">
                <a16:creationId xmlns:a16="http://schemas.microsoft.com/office/drawing/2014/main" id="{E1555466-4FC8-2D48-B71C-867598CFD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8660" y="0"/>
            <a:ext cx="5143500" cy="6858000"/>
          </a:xfrm>
          <a:prstGeom prst="rect">
            <a:avLst/>
          </a:prstGeom>
        </p:spPr>
      </p:pic>
      <p:pic>
        <p:nvPicPr>
          <p:cNvPr id="2" name="図 1">
            <a:extLst>
              <a:ext uri="{FF2B5EF4-FFF2-40B4-BE49-F238E27FC236}">
                <a16:creationId xmlns:a16="http://schemas.microsoft.com/office/drawing/2014/main" id="{A5183D7C-F5CA-3E4C-971F-11BAD023DB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2469" y="3493"/>
            <a:ext cx="3279607" cy="6770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435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グループ化 13">
            <a:extLst>
              <a:ext uri="{FF2B5EF4-FFF2-40B4-BE49-F238E27FC236}">
                <a16:creationId xmlns:a16="http://schemas.microsoft.com/office/drawing/2014/main" id="{EADBFFE3-0BF8-5943-8214-E9220D3915B3}"/>
              </a:ext>
            </a:extLst>
          </p:cNvPr>
          <p:cNvGrpSpPr/>
          <p:nvPr/>
        </p:nvGrpSpPr>
        <p:grpSpPr>
          <a:xfrm>
            <a:off x="1860331" y="449289"/>
            <a:ext cx="4162096" cy="966952"/>
            <a:chOff x="1860331" y="449289"/>
            <a:chExt cx="4162096" cy="966952"/>
          </a:xfrm>
        </p:grpSpPr>
        <p:sp>
          <p:nvSpPr>
            <p:cNvPr id="9" name="角丸四角形 8">
              <a:extLst>
                <a:ext uri="{FF2B5EF4-FFF2-40B4-BE49-F238E27FC236}">
                  <a16:creationId xmlns:a16="http://schemas.microsoft.com/office/drawing/2014/main" id="{874E29DE-C71B-FF47-A43D-79B13341A297}"/>
                </a:ext>
              </a:extLst>
            </p:cNvPr>
            <p:cNvSpPr/>
            <p:nvPr/>
          </p:nvSpPr>
          <p:spPr>
            <a:xfrm>
              <a:off x="1860331" y="449289"/>
              <a:ext cx="4162096" cy="966952"/>
            </a:xfrm>
            <a:prstGeom prst="roundRect">
              <a:avLst/>
            </a:prstGeom>
            <a:solidFill>
              <a:srgbClr val="95C7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2664269A-613C-6641-8F1A-3DC5169D18B6}"/>
                </a:ext>
              </a:extLst>
            </p:cNvPr>
            <p:cNvSpPr txBox="1"/>
            <p:nvPr/>
          </p:nvSpPr>
          <p:spPr>
            <a:xfrm>
              <a:off x="2196659" y="609600"/>
              <a:ext cx="34894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600">
                  <a:latin typeface="Hiragino Kaku Gothic Pro W3" panose="020B0300000000000000" pitchFamily="34" charset="-128"/>
                  <a:ea typeface="Hiragino Kaku Gothic Pro W3" panose="020B0300000000000000" pitchFamily="34" charset="-128"/>
                </a:rPr>
                <a:t>テーマを決める</a:t>
              </a:r>
            </a:p>
          </p:txBody>
        </p:sp>
      </p:grp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4DF59456-8405-2F41-8115-B9F45383B521}"/>
              </a:ext>
            </a:extLst>
          </p:cNvPr>
          <p:cNvGrpSpPr/>
          <p:nvPr/>
        </p:nvGrpSpPr>
        <p:grpSpPr>
          <a:xfrm>
            <a:off x="1860331" y="2138789"/>
            <a:ext cx="4162096" cy="966952"/>
            <a:chOff x="1860331" y="2138789"/>
            <a:chExt cx="4162096" cy="966952"/>
          </a:xfrm>
        </p:grpSpPr>
        <p:sp>
          <p:nvSpPr>
            <p:cNvPr id="11" name="角丸四角形 10">
              <a:extLst>
                <a:ext uri="{FF2B5EF4-FFF2-40B4-BE49-F238E27FC236}">
                  <a16:creationId xmlns:a16="http://schemas.microsoft.com/office/drawing/2014/main" id="{3D355C04-7226-F44C-8887-1CC02AAE7088}"/>
                </a:ext>
              </a:extLst>
            </p:cNvPr>
            <p:cNvSpPr/>
            <p:nvPr/>
          </p:nvSpPr>
          <p:spPr>
            <a:xfrm>
              <a:off x="1860331" y="2138789"/>
              <a:ext cx="4162096" cy="966952"/>
            </a:xfrm>
            <a:prstGeom prst="roundRect">
              <a:avLst/>
            </a:prstGeom>
            <a:solidFill>
              <a:srgbClr val="94E6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D42D5593-A70A-A146-9D62-6AA5603A5F2E}"/>
                </a:ext>
              </a:extLst>
            </p:cNvPr>
            <p:cNvSpPr txBox="1"/>
            <p:nvPr/>
          </p:nvSpPr>
          <p:spPr>
            <a:xfrm>
              <a:off x="2397513" y="2299099"/>
              <a:ext cx="30877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3600">
                  <a:latin typeface="Hiragino Kaku Gothic Pro W3" panose="020B0300000000000000" pitchFamily="34" charset="-128"/>
                  <a:ea typeface="Hiragino Kaku Gothic Pro W3" panose="020B0300000000000000" pitchFamily="34" charset="-128"/>
                </a:rPr>
                <a:t>下調べを行う</a:t>
              </a:r>
              <a:endParaRPr kumimoji="1" lang="ja-JP" altLang="en-US" sz="3600">
                <a:latin typeface="Hiragino Kaku Gothic Pro W3" panose="020B0300000000000000" pitchFamily="34" charset="-128"/>
                <a:ea typeface="Hiragino Kaku Gothic Pro W3" panose="020B0300000000000000" pitchFamily="34" charset="-128"/>
              </a:endParaRPr>
            </a:p>
          </p:txBody>
        </p:sp>
      </p:grp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0A047C77-2B36-8D4B-A96E-5870D1A922D1}"/>
              </a:ext>
            </a:extLst>
          </p:cNvPr>
          <p:cNvGrpSpPr/>
          <p:nvPr/>
        </p:nvGrpSpPr>
        <p:grpSpPr>
          <a:xfrm>
            <a:off x="1860331" y="3828289"/>
            <a:ext cx="4403834" cy="966952"/>
            <a:chOff x="1933904" y="3828289"/>
            <a:chExt cx="4403834" cy="966952"/>
          </a:xfrm>
        </p:grpSpPr>
        <p:sp>
          <p:nvSpPr>
            <p:cNvPr id="12" name="角丸四角形 11">
              <a:extLst>
                <a:ext uri="{FF2B5EF4-FFF2-40B4-BE49-F238E27FC236}">
                  <a16:creationId xmlns:a16="http://schemas.microsoft.com/office/drawing/2014/main" id="{13D0D203-BA3E-4B41-80F6-6AEB8439F26A}"/>
                </a:ext>
              </a:extLst>
            </p:cNvPr>
            <p:cNvSpPr/>
            <p:nvPr/>
          </p:nvSpPr>
          <p:spPr>
            <a:xfrm>
              <a:off x="1933904" y="3828289"/>
              <a:ext cx="4403834" cy="966952"/>
            </a:xfrm>
            <a:prstGeom prst="roundRect">
              <a:avLst/>
            </a:prstGeom>
            <a:solidFill>
              <a:srgbClr val="FFF97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BB9D544D-2D87-D64A-87A3-43B6A8B4900C}"/>
                </a:ext>
              </a:extLst>
            </p:cNvPr>
            <p:cNvSpPr txBox="1"/>
            <p:nvPr/>
          </p:nvSpPr>
          <p:spPr>
            <a:xfrm>
              <a:off x="1933904" y="3988599"/>
              <a:ext cx="433026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3600">
                  <a:latin typeface="Hiragino Kaku Gothic Pro W3" panose="020B0300000000000000" pitchFamily="34" charset="-128"/>
                  <a:ea typeface="Hiragino Kaku Gothic Pro W3" panose="020B0300000000000000" pitchFamily="34" charset="-128"/>
                </a:rPr>
                <a:t>アウトラインの作成</a:t>
              </a:r>
              <a:endParaRPr kumimoji="1" lang="ja-JP" altLang="en-US" sz="3600">
                <a:latin typeface="Hiragino Kaku Gothic Pro W3" panose="020B0300000000000000" pitchFamily="34" charset="-128"/>
                <a:ea typeface="Hiragino Kaku Gothic Pro W3" panose="020B0300000000000000" pitchFamily="34" charset="-128"/>
              </a:endParaRPr>
            </a:p>
          </p:txBody>
        </p:sp>
      </p:grp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38C0EBC8-795A-2A41-B972-63422AD92D43}"/>
              </a:ext>
            </a:extLst>
          </p:cNvPr>
          <p:cNvGrpSpPr/>
          <p:nvPr/>
        </p:nvGrpSpPr>
        <p:grpSpPr>
          <a:xfrm>
            <a:off x="1860331" y="5517789"/>
            <a:ext cx="4162096" cy="966952"/>
            <a:chOff x="1933904" y="5517789"/>
            <a:chExt cx="4162096" cy="966952"/>
          </a:xfrm>
        </p:grpSpPr>
        <p:sp>
          <p:nvSpPr>
            <p:cNvPr id="13" name="角丸四角形 12">
              <a:extLst>
                <a:ext uri="{FF2B5EF4-FFF2-40B4-BE49-F238E27FC236}">
                  <a16:creationId xmlns:a16="http://schemas.microsoft.com/office/drawing/2014/main" id="{A6FDA8A7-7A94-134E-B283-AF0B9EC4BEB4}"/>
                </a:ext>
              </a:extLst>
            </p:cNvPr>
            <p:cNvSpPr/>
            <p:nvPr/>
          </p:nvSpPr>
          <p:spPr>
            <a:xfrm>
              <a:off x="1933904" y="5517789"/>
              <a:ext cx="4162096" cy="966952"/>
            </a:xfrm>
            <a:prstGeom prst="roundRect">
              <a:avLst/>
            </a:prstGeom>
            <a:solidFill>
              <a:srgbClr val="EE7F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7CD5E4C1-20D6-0748-8BEB-BDE7913F420E}"/>
                </a:ext>
              </a:extLst>
            </p:cNvPr>
            <p:cNvSpPr txBox="1"/>
            <p:nvPr/>
          </p:nvSpPr>
          <p:spPr>
            <a:xfrm>
              <a:off x="2778593" y="5678099"/>
              <a:ext cx="247271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3600">
                  <a:latin typeface="Hiragino Kaku Gothic Pro W3" panose="020B0300000000000000" pitchFamily="34" charset="-128"/>
                  <a:ea typeface="Hiragino Kaku Gothic Pro W3" panose="020B0300000000000000" pitchFamily="34" charset="-128"/>
                </a:rPr>
                <a:t>執筆を行う</a:t>
              </a:r>
              <a:endParaRPr kumimoji="1" lang="ja-JP" altLang="en-US" sz="3600">
                <a:latin typeface="Hiragino Kaku Gothic Pro W3" panose="020B0300000000000000" pitchFamily="34" charset="-128"/>
                <a:ea typeface="Hiragino Kaku Gothic Pro W3" panose="020B0300000000000000" pitchFamily="34" charset="-128"/>
              </a:endParaRPr>
            </a:p>
          </p:txBody>
        </p:sp>
      </p:grpSp>
      <p:sp>
        <p:nvSpPr>
          <p:cNvPr id="18" name="右矢印 17">
            <a:extLst>
              <a:ext uri="{FF2B5EF4-FFF2-40B4-BE49-F238E27FC236}">
                <a16:creationId xmlns:a16="http://schemas.microsoft.com/office/drawing/2014/main" id="{80341DC3-05BB-764C-8613-C177BAF573F5}"/>
              </a:ext>
            </a:extLst>
          </p:cNvPr>
          <p:cNvSpPr/>
          <p:nvPr/>
        </p:nvSpPr>
        <p:spPr>
          <a:xfrm rot="5400000">
            <a:off x="2722179" y="1527867"/>
            <a:ext cx="725214" cy="499297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右矢印 18">
            <a:extLst>
              <a:ext uri="{FF2B5EF4-FFF2-40B4-BE49-F238E27FC236}">
                <a16:creationId xmlns:a16="http://schemas.microsoft.com/office/drawing/2014/main" id="{53437EB8-E181-8B42-8168-410D0AD27D60}"/>
              </a:ext>
            </a:extLst>
          </p:cNvPr>
          <p:cNvSpPr/>
          <p:nvPr/>
        </p:nvSpPr>
        <p:spPr>
          <a:xfrm rot="5400000">
            <a:off x="2722178" y="3217365"/>
            <a:ext cx="725214" cy="499297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右矢印 19">
            <a:extLst>
              <a:ext uri="{FF2B5EF4-FFF2-40B4-BE49-F238E27FC236}">
                <a16:creationId xmlns:a16="http://schemas.microsoft.com/office/drawing/2014/main" id="{694BC5F8-DBBC-8B47-B8C5-453DAAC24F72}"/>
              </a:ext>
            </a:extLst>
          </p:cNvPr>
          <p:cNvSpPr/>
          <p:nvPr/>
        </p:nvSpPr>
        <p:spPr>
          <a:xfrm rot="5400000">
            <a:off x="2722178" y="4906867"/>
            <a:ext cx="725214" cy="499297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右矢印 20">
            <a:extLst>
              <a:ext uri="{FF2B5EF4-FFF2-40B4-BE49-F238E27FC236}">
                <a16:creationId xmlns:a16="http://schemas.microsoft.com/office/drawing/2014/main" id="{20E8B949-327D-E94F-939D-9B029B2A1437}"/>
              </a:ext>
            </a:extLst>
          </p:cNvPr>
          <p:cNvSpPr/>
          <p:nvPr/>
        </p:nvSpPr>
        <p:spPr>
          <a:xfrm rot="16200000">
            <a:off x="4315823" y="1527866"/>
            <a:ext cx="725214" cy="499297"/>
          </a:xfrm>
          <a:prstGeom prst="rightArrow">
            <a:avLst/>
          </a:prstGeom>
          <a:solidFill>
            <a:srgbClr val="FF7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右矢印 21">
            <a:extLst>
              <a:ext uri="{FF2B5EF4-FFF2-40B4-BE49-F238E27FC236}">
                <a16:creationId xmlns:a16="http://schemas.microsoft.com/office/drawing/2014/main" id="{306294CC-D23C-FD4A-A1E8-FC7435A519D0}"/>
              </a:ext>
            </a:extLst>
          </p:cNvPr>
          <p:cNvSpPr/>
          <p:nvPr/>
        </p:nvSpPr>
        <p:spPr>
          <a:xfrm rot="16200000">
            <a:off x="4315822" y="3231730"/>
            <a:ext cx="725214" cy="499297"/>
          </a:xfrm>
          <a:prstGeom prst="rightArrow">
            <a:avLst/>
          </a:prstGeom>
          <a:solidFill>
            <a:srgbClr val="FF7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右矢印 22">
            <a:extLst>
              <a:ext uri="{FF2B5EF4-FFF2-40B4-BE49-F238E27FC236}">
                <a16:creationId xmlns:a16="http://schemas.microsoft.com/office/drawing/2014/main" id="{722C1FF0-0BC4-4C44-886A-68CE81D2E642}"/>
              </a:ext>
            </a:extLst>
          </p:cNvPr>
          <p:cNvSpPr/>
          <p:nvPr/>
        </p:nvSpPr>
        <p:spPr>
          <a:xfrm rot="16200000">
            <a:off x="4315822" y="4910718"/>
            <a:ext cx="725214" cy="499297"/>
          </a:xfrm>
          <a:prstGeom prst="rightArrow">
            <a:avLst/>
          </a:prstGeom>
          <a:solidFill>
            <a:srgbClr val="FF75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角丸四角形 23">
            <a:extLst>
              <a:ext uri="{FF2B5EF4-FFF2-40B4-BE49-F238E27FC236}">
                <a16:creationId xmlns:a16="http://schemas.microsoft.com/office/drawing/2014/main" id="{589AD94E-B648-0048-BA54-4691B55966E3}"/>
              </a:ext>
            </a:extLst>
          </p:cNvPr>
          <p:cNvSpPr/>
          <p:nvPr/>
        </p:nvSpPr>
        <p:spPr>
          <a:xfrm>
            <a:off x="1487213" y="3545734"/>
            <a:ext cx="10105697" cy="1473902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71E6AE8E-EAE0-9345-A570-4F52AE8744AE}"/>
              </a:ext>
            </a:extLst>
          </p:cNvPr>
          <p:cNvSpPr txBox="1"/>
          <p:nvPr/>
        </p:nvSpPr>
        <p:spPr>
          <a:xfrm>
            <a:off x="6689834" y="3988598"/>
            <a:ext cx="4596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>
                <a:latin typeface="Hiragino Kaku Gothic Pro W3" panose="020B0300000000000000" pitchFamily="34" charset="-128"/>
                <a:ea typeface="Hiragino Kaku Gothic Pro W3" panose="020B0300000000000000" pitchFamily="34" charset="-128"/>
              </a:rPr>
              <a:t>本ツールで支援する</a:t>
            </a:r>
          </a:p>
        </p:txBody>
      </p:sp>
    </p:spTree>
    <p:extLst>
      <p:ext uri="{BB962C8B-B14F-4D97-AF65-F5344CB8AC3E}">
        <p14:creationId xmlns:p14="http://schemas.microsoft.com/office/powerpoint/2010/main" val="1025228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16</Words>
  <Application>Microsoft Macintosh PowerPoint</Application>
  <PresentationFormat>ワイド画面</PresentationFormat>
  <Paragraphs>5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Hiragino Kaku Gothic Pro W3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三浦 恋</dc:creator>
  <cp:lastModifiedBy>三浦 恋</cp:lastModifiedBy>
  <cp:revision>8</cp:revision>
  <dcterms:created xsi:type="dcterms:W3CDTF">2020-01-20T06:37:28Z</dcterms:created>
  <dcterms:modified xsi:type="dcterms:W3CDTF">2020-01-24T07:02:34Z</dcterms:modified>
</cp:coreProperties>
</file>

<file path=docProps/thumbnail.jpeg>
</file>